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7" r:id="rId1"/>
  </p:sldMasterIdLst>
  <p:handoutMasterIdLst>
    <p:handoutMasterId r:id="rId3"/>
  </p:handoutMasterIdLst>
  <p:sldIdLst>
    <p:sldId id="259"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37014"/>
    <a:srgbClr val="F4B53C"/>
    <a:srgbClr val="C3BDB0"/>
    <a:srgbClr val="005394"/>
    <a:srgbClr val="EC8F2D"/>
    <a:srgbClr val="D66829"/>
    <a:srgbClr val="0039A6"/>
    <a:srgbClr val="FFB612"/>
    <a:srgbClr val="E98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8538"/>
    <p:restoredTop sz="94604"/>
  </p:normalViewPr>
  <p:slideViewPr>
    <p:cSldViewPr snapToGrid="0" snapToObjects="1">
      <p:cViewPr varScale="1">
        <p:scale>
          <a:sx n="24" d="100"/>
          <a:sy n="24" d="100"/>
        </p:scale>
        <p:origin x="618" y="90"/>
      </p:cViewPr>
      <p:guideLst/>
    </p:cSldViewPr>
  </p:slideViewPr>
  <p:notesTextViewPr>
    <p:cViewPr>
      <p:scale>
        <a:sx n="1" d="1"/>
        <a:sy n="1" d="1"/>
      </p:scale>
      <p:origin x="0" y="0"/>
    </p:cViewPr>
  </p:notesTextViewPr>
  <p:notesViewPr>
    <p:cSldViewPr snapToGrid="0" snapToObjects="1">
      <p:cViewPr varScale="1">
        <p:scale>
          <a:sx n="121" d="100"/>
          <a:sy n="121" d="100"/>
        </p:scale>
        <p:origin x="5072" y="168"/>
      </p:cViewPr>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E35E2F0-CFC0-2E47-B085-DC7045113B90}" type="datetimeFigureOut">
              <a:rPr lang="en-US" smtClean="0"/>
              <a:t>6/27/2023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4FCE097-BE13-C942-810D-3A810C54AB05}" type="slidenum">
              <a:rPr lang="en-US" smtClean="0"/>
              <a:t>‹#›</a:t>
            </a:fld>
            <a:endParaRPr lang="en-US"/>
          </a:p>
        </p:txBody>
      </p:sp>
    </p:spTree>
    <p:extLst>
      <p:ext uri="{BB962C8B-B14F-4D97-AF65-F5344CB8AC3E}">
        <p14:creationId xmlns:p14="http://schemas.microsoft.com/office/powerpoint/2010/main" val="190661961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10D7C0-5259-A840-91BB-A0F468C30BC0}"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2182330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0D7C0-5259-A840-91BB-A0F468C30BC0}"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4072040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0D7C0-5259-A840-91BB-A0F468C30BC0}"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10509178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Rectangle 6"/>
          <p:cNvSpPr/>
          <p:nvPr userDrawn="1"/>
        </p:nvSpPr>
        <p:spPr>
          <a:xfrm>
            <a:off x="111981" y="4156364"/>
            <a:ext cx="43845480" cy="1246909"/>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000" b="1" dirty="0">
              <a:solidFill>
                <a:schemeClr val="bg1"/>
              </a:solidFill>
            </a:endParaRPr>
          </a:p>
        </p:txBody>
      </p:sp>
      <p:sp>
        <p:nvSpPr>
          <p:cNvPr id="8" name="Rectangle 7"/>
          <p:cNvSpPr/>
          <p:nvPr userDrawn="1"/>
        </p:nvSpPr>
        <p:spPr>
          <a:xfrm>
            <a:off x="706581" y="7294030"/>
            <a:ext cx="20546568" cy="781534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22713404" y="7294030"/>
            <a:ext cx="20508621" cy="7815341"/>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706581" y="6670576"/>
            <a:ext cx="20546568" cy="62345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b="1" kern="800" spc="50" dirty="0">
              <a:solidFill>
                <a:schemeClr val="bg1"/>
              </a:solidFill>
            </a:endParaRPr>
          </a:p>
        </p:txBody>
      </p:sp>
      <p:sp>
        <p:nvSpPr>
          <p:cNvPr id="11" name="Rectangle 10"/>
          <p:cNvSpPr/>
          <p:nvPr userDrawn="1"/>
        </p:nvSpPr>
        <p:spPr>
          <a:xfrm>
            <a:off x="22713404" y="6670576"/>
            <a:ext cx="20508621" cy="62345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b="1" kern="800" spc="50" dirty="0">
              <a:solidFill>
                <a:schemeClr val="bg1"/>
              </a:solidFill>
            </a:endParaRPr>
          </a:p>
        </p:txBody>
      </p:sp>
      <p:sp>
        <p:nvSpPr>
          <p:cNvPr id="13" name="Text Placeholder 12"/>
          <p:cNvSpPr>
            <a:spLocks noGrp="1"/>
          </p:cNvSpPr>
          <p:nvPr>
            <p:ph type="body" sz="quarter" idx="10" hasCustomPrompt="1"/>
          </p:nvPr>
        </p:nvSpPr>
        <p:spPr>
          <a:xfrm>
            <a:off x="3061415" y="6712140"/>
            <a:ext cx="15836900" cy="581891"/>
          </a:xfrm>
        </p:spPr>
        <p:txBody>
          <a:bodyPr>
            <a:normAutofit/>
          </a:bodyPr>
          <a:lstStyle>
            <a:lvl1pPr marL="0" indent="0" algn="ctr">
              <a:buFontTx/>
              <a:buNone/>
              <a:defRPr sz="3500" b="1" spc="200" baseline="0">
                <a:solidFill>
                  <a:schemeClr val="accent6">
                    <a:lumMod val="10000"/>
                  </a:schemeClr>
                </a:solidFill>
              </a:defRPr>
            </a:lvl1pPr>
          </a:lstStyle>
          <a:p>
            <a:pPr lvl="0"/>
            <a:r>
              <a:rPr lang="en-US" dirty="0"/>
              <a:t>ABSTRACT</a:t>
            </a:r>
          </a:p>
        </p:txBody>
      </p:sp>
      <p:sp>
        <p:nvSpPr>
          <p:cNvPr id="14" name="Text Placeholder 12"/>
          <p:cNvSpPr>
            <a:spLocks noGrp="1"/>
          </p:cNvSpPr>
          <p:nvPr>
            <p:ph type="body" sz="quarter" idx="11" hasCustomPrompt="1"/>
          </p:nvPr>
        </p:nvSpPr>
        <p:spPr>
          <a:xfrm>
            <a:off x="25049264" y="6712140"/>
            <a:ext cx="15836900" cy="581891"/>
          </a:xfrm>
        </p:spPr>
        <p:txBody>
          <a:bodyPr>
            <a:normAutofit/>
          </a:bodyPr>
          <a:lstStyle>
            <a:lvl1pPr marL="0" indent="0" algn="ctr">
              <a:buFontTx/>
              <a:buNone/>
              <a:defRPr sz="3500" b="1" spc="200" baseline="0">
                <a:solidFill>
                  <a:schemeClr val="accent6">
                    <a:lumMod val="10000"/>
                  </a:schemeClr>
                </a:solidFill>
              </a:defRPr>
            </a:lvl1pPr>
          </a:lstStyle>
          <a:p>
            <a:pPr lvl="0"/>
            <a:r>
              <a:rPr lang="en-US" dirty="0"/>
              <a:t>INTRODUCTION</a:t>
            </a:r>
          </a:p>
        </p:txBody>
      </p:sp>
      <p:sp>
        <p:nvSpPr>
          <p:cNvPr id="17" name="Text Placeholder 16"/>
          <p:cNvSpPr>
            <a:spLocks noGrp="1"/>
          </p:cNvSpPr>
          <p:nvPr>
            <p:ph type="body" sz="quarter" idx="12" hasCustomPrompt="1"/>
          </p:nvPr>
        </p:nvSpPr>
        <p:spPr>
          <a:xfrm>
            <a:off x="3061414" y="4269470"/>
            <a:ext cx="37824749" cy="1090260"/>
          </a:xfrm>
        </p:spPr>
        <p:txBody>
          <a:bodyPr anchor="ctr" anchorCtr="0">
            <a:normAutofit/>
          </a:bodyPr>
          <a:lstStyle>
            <a:lvl1pPr marL="0" indent="0" algn="ctr">
              <a:buNone/>
              <a:defRPr sz="5000" b="1">
                <a:solidFill>
                  <a:schemeClr val="accent6">
                    <a:lumMod val="10000"/>
                  </a:schemeClr>
                </a:solidFill>
              </a:defRPr>
            </a:lvl1pPr>
          </a:lstStyle>
          <a:p>
            <a:pPr lvl="0"/>
            <a:r>
              <a:rPr lang="en-US" dirty="0"/>
              <a:t>TITLE OF POSTER</a:t>
            </a:r>
          </a:p>
        </p:txBody>
      </p:sp>
      <p:sp>
        <p:nvSpPr>
          <p:cNvPr id="18" name="Rectangle 17"/>
          <p:cNvSpPr/>
          <p:nvPr userDrawn="1"/>
        </p:nvSpPr>
        <p:spPr>
          <a:xfrm>
            <a:off x="706581" y="23589643"/>
            <a:ext cx="20546568" cy="781812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userDrawn="1"/>
        </p:nvSpPr>
        <p:spPr>
          <a:xfrm>
            <a:off x="22713404" y="23589643"/>
            <a:ext cx="20508621" cy="7818120"/>
          </a:xfrm>
          <a:prstGeom prst="rect">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userDrawn="1"/>
        </p:nvSpPr>
        <p:spPr>
          <a:xfrm>
            <a:off x="706581" y="22966190"/>
            <a:ext cx="20546568" cy="62345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b="1" kern="800" spc="50" dirty="0">
              <a:solidFill>
                <a:schemeClr val="bg1"/>
              </a:solidFill>
            </a:endParaRPr>
          </a:p>
        </p:txBody>
      </p:sp>
      <p:sp>
        <p:nvSpPr>
          <p:cNvPr id="21" name="Rectangle 20"/>
          <p:cNvSpPr/>
          <p:nvPr userDrawn="1"/>
        </p:nvSpPr>
        <p:spPr>
          <a:xfrm>
            <a:off x="22713404" y="22966190"/>
            <a:ext cx="20508621" cy="623455"/>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500" b="1" kern="800" spc="50" dirty="0">
              <a:solidFill>
                <a:schemeClr val="bg1"/>
              </a:solidFill>
            </a:endParaRPr>
          </a:p>
        </p:txBody>
      </p:sp>
      <p:sp>
        <p:nvSpPr>
          <p:cNvPr id="22" name="Text Placeholder 12"/>
          <p:cNvSpPr>
            <a:spLocks noGrp="1"/>
          </p:cNvSpPr>
          <p:nvPr>
            <p:ph type="body" sz="quarter" idx="13" hasCustomPrompt="1"/>
          </p:nvPr>
        </p:nvSpPr>
        <p:spPr>
          <a:xfrm>
            <a:off x="3061415" y="23007754"/>
            <a:ext cx="15836900" cy="581891"/>
          </a:xfrm>
        </p:spPr>
        <p:txBody>
          <a:bodyPr>
            <a:normAutofit/>
          </a:bodyPr>
          <a:lstStyle>
            <a:lvl1pPr marL="0" indent="0" algn="ctr">
              <a:buFontTx/>
              <a:buNone/>
              <a:defRPr sz="3500" b="1" spc="200" baseline="0">
                <a:solidFill>
                  <a:schemeClr val="accent6">
                    <a:lumMod val="10000"/>
                  </a:schemeClr>
                </a:solidFill>
              </a:defRPr>
            </a:lvl1pPr>
          </a:lstStyle>
          <a:p>
            <a:pPr lvl="0"/>
            <a:r>
              <a:rPr lang="en-US" dirty="0"/>
              <a:t>REFERENCES</a:t>
            </a:r>
          </a:p>
        </p:txBody>
      </p:sp>
      <p:sp>
        <p:nvSpPr>
          <p:cNvPr id="23" name="Text Placeholder 12"/>
          <p:cNvSpPr>
            <a:spLocks noGrp="1"/>
          </p:cNvSpPr>
          <p:nvPr>
            <p:ph type="body" sz="quarter" idx="14" hasCustomPrompt="1"/>
          </p:nvPr>
        </p:nvSpPr>
        <p:spPr>
          <a:xfrm>
            <a:off x="25049264" y="22986971"/>
            <a:ext cx="15836900" cy="581891"/>
          </a:xfrm>
        </p:spPr>
        <p:txBody>
          <a:bodyPr>
            <a:normAutofit/>
          </a:bodyPr>
          <a:lstStyle>
            <a:lvl1pPr marL="0" indent="0" algn="ctr">
              <a:buFontTx/>
              <a:buNone/>
              <a:defRPr sz="3500" b="1" spc="200" baseline="0">
                <a:solidFill>
                  <a:schemeClr val="accent6">
                    <a:lumMod val="10000"/>
                  </a:schemeClr>
                </a:solidFill>
              </a:defRPr>
            </a:lvl1pPr>
          </a:lstStyle>
          <a:p>
            <a:pPr lvl="0"/>
            <a:r>
              <a:rPr lang="en-US" dirty="0"/>
              <a:t>CONTACT</a:t>
            </a:r>
          </a:p>
        </p:txBody>
      </p:sp>
      <p:sp>
        <p:nvSpPr>
          <p:cNvPr id="24" name="Text Placeholder 16"/>
          <p:cNvSpPr>
            <a:spLocks noGrp="1"/>
          </p:cNvSpPr>
          <p:nvPr>
            <p:ph type="body" sz="quarter" idx="15" hasCustomPrompt="1"/>
          </p:nvPr>
        </p:nvSpPr>
        <p:spPr>
          <a:xfrm>
            <a:off x="22381029" y="1112613"/>
            <a:ext cx="20840996" cy="1090260"/>
          </a:xfrm>
        </p:spPr>
        <p:txBody>
          <a:bodyPr anchor="ctr" anchorCtr="0">
            <a:normAutofit/>
          </a:bodyPr>
          <a:lstStyle>
            <a:lvl1pPr marL="0" indent="0" algn="ctr">
              <a:buNone/>
              <a:defRPr sz="6000" b="1">
                <a:solidFill>
                  <a:schemeClr val="accent6">
                    <a:lumMod val="10000"/>
                  </a:schemeClr>
                </a:solidFill>
              </a:defRPr>
            </a:lvl1pPr>
          </a:lstStyle>
          <a:p>
            <a:pPr lvl="0"/>
            <a:r>
              <a:rPr lang="en-US" dirty="0"/>
              <a:t>Authors</a:t>
            </a:r>
          </a:p>
        </p:txBody>
      </p:sp>
      <p:sp>
        <p:nvSpPr>
          <p:cNvPr id="3" name="Text Placeholder 2"/>
          <p:cNvSpPr>
            <a:spLocks noGrp="1"/>
          </p:cNvSpPr>
          <p:nvPr>
            <p:ph type="body" sz="quarter" idx="16"/>
          </p:nvPr>
        </p:nvSpPr>
        <p:spPr>
          <a:xfrm>
            <a:off x="1219200" y="7837488"/>
            <a:ext cx="19464338" cy="6662283"/>
          </a:xfrm>
        </p:spPr>
        <p:txBody>
          <a:bodyPr>
            <a:normAutofit/>
          </a:bodyPr>
          <a:lstStyle>
            <a:lvl1pPr marL="0" indent="0">
              <a:buNone/>
              <a:defRPr sz="2500"/>
            </a:lvl1pPr>
            <a:lvl2pPr marL="2194560" indent="0">
              <a:buNone/>
              <a:defRPr sz="2500"/>
            </a:lvl2pPr>
            <a:lvl3pPr marL="4389120" indent="0">
              <a:buNone/>
              <a:defRPr sz="2500"/>
            </a:lvl3pPr>
            <a:lvl4pPr marL="6583680" indent="0">
              <a:buNone/>
              <a:defRPr sz="2500"/>
            </a:lvl4pPr>
            <a:lvl5pPr marL="8778240" indent="0">
              <a:buNone/>
              <a:defRPr sz="2500"/>
            </a:lvl5pPr>
          </a:lstStyle>
          <a:p>
            <a:pPr lvl="0"/>
            <a:r>
              <a:rPr lang="en-US" dirty="0"/>
              <a:t>Click to edit Master text styles</a:t>
            </a:r>
          </a:p>
        </p:txBody>
      </p:sp>
      <p:sp>
        <p:nvSpPr>
          <p:cNvPr id="25" name="Text Placeholder 2"/>
          <p:cNvSpPr>
            <a:spLocks noGrp="1"/>
          </p:cNvSpPr>
          <p:nvPr>
            <p:ph type="body" sz="quarter" idx="17"/>
          </p:nvPr>
        </p:nvSpPr>
        <p:spPr>
          <a:xfrm>
            <a:off x="23235545" y="7837488"/>
            <a:ext cx="19464338" cy="6662283"/>
          </a:xfrm>
        </p:spPr>
        <p:txBody>
          <a:bodyPr>
            <a:normAutofit/>
          </a:bodyPr>
          <a:lstStyle>
            <a:lvl1pPr marL="0" indent="0">
              <a:buNone/>
              <a:defRPr sz="2500"/>
            </a:lvl1pPr>
            <a:lvl2pPr marL="2194560" indent="0">
              <a:buNone/>
              <a:defRPr sz="2500"/>
            </a:lvl2pPr>
            <a:lvl3pPr marL="4389120" indent="0">
              <a:buNone/>
              <a:defRPr sz="2500"/>
            </a:lvl3pPr>
            <a:lvl4pPr marL="6583680" indent="0">
              <a:buNone/>
              <a:defRPr sz="2500"/>
            </a:lvl4pPr>
            <a:lvl5pPr marL="8778240" indent="0">
              <a:buNone/>
              <a:defRPr sz="2500"/>
            </a:lvl5pPr>
          </a:lstStyle>
          <a:p>
            <a:pPr lvl="0"/>
            <a:r>
              <a:rPr lang="en-US" dirty="0"/>
              <a:t>Click to edit Master text styles</a:t>
            </a:r>
          </a:p>
        </p:txBody>
      </p:sp>
      <p:sp>
        <p:nvSpPr>
          <p:cNvPr id="26" name="Text Placeholder 2"/>
          <p:cNvSpPr>
            <a:spLocks noGrp="1"/>
          </p:cNvSpPr>
          <p:nvPr>
            <p:ph type="body" sz="quarter" idx="18"/>
          </p:nvPr>
        </p:nvSpPr>
        <p:spPr>
          <a:xfrm>
            <a:off x="23235545" y="24166063"/>
            <a:ext cx="19464338" cy="6662279"/>
          </a:xfrm>
        </p:spPr>
        <p:txBody>
          <a:bodyPr>
            <a:normAutofit/>
          </a:bodyPr>
          <a:lstStyle>
            <a:lvl1pPr marL="0" indent="0">
              <a:buNone/>
              <a:defRPr sz="2500"/>
            </a:lvl1pPr>
            <a:lvl2pPr marL="2194560" indent="0">
              <a:buNone/>
              <a:defRPr sz="2500"/>
            </a:lvl2pPr>
            <a:lvl3pPr marL="4389120" indent="0">
              <a:buNone/>
              <a:defRPr sz="2500"/>
            </a:lvl3pPr>
            <a:lvl4pPr marL="6583680" indent="0">
              <a:buNone/>
              <a:defRPr sz="2500"/>
            </a:lvl4pPr>
            <a:lvl5pPr marL="8778240" indent="0">
              <a:buNone/>
              <a:defRPr sz="2500"/>
            </a:lvl5pPr>
          </a:lstStyle>
          <a:p>
            <a:pPr lvl="0"/>
            <a:r>
              <a:rPr lang="en-US" dirty="0"/>
              <a:t>Click to edit Master text styles</a:t>
            </a:r>
          </a:p>
        </p:txBody>
      </p:sp>
      <p:sp>
        <p:nvSpPr>
          <p:cNvPr id="27" name="Text Placeholder 2"/>
          <p:cNvSpPr>
            <a:spLocks noGrp="1"/>
          </p:cNvSpPr>
          <p:nvPr>
            <p:ph type="body" sz="quarter" idx="19"/>
          </p:nvPr>
        </p:nvSpPr>
        <p:spPr>
          <a:xfrm>
            <a:off x="1219200" y="24166063"/>
            <a:ext cx="19464338" cy="6662279"/>
          </a:xfrm>
        </p:spPr>
        <p:txBody>
          <a:bodyPr>
            <a:normAutofit/>
          </a:bodyPr>
          <a:lstStyle>
            <a:lvl1pPr marL="0" indent="0">
              <a:buNone/>
              <a:defRPr sz="2500"/>
            </a:lvl1pPr>
            <a:lvl2pPr marL="2194560" indent="0">
              <a:buNone/>
              <a:defRPr sz="2500"/>
            </a:lvl2pPr>
            <a:lvl3pPr marL="4389120" indent="0">
              <a:buNone/>
              <a:defRPr sz="2500"/>
            </a:lvl3pPr>
            <a:lvl4pPr marL="6583680" indent="0">
              <a:buNone/>
              <a:defRPr sz="2500"/>
            </a:lvl4pPr>
            <a:lvl5pPr marL="8778240" indent="0">
              <a:buNone/>
              <a:defRPr sz="2500"/>
            </a:lvl5pPr>
          </a:lstStyle>
          <a:p>
            <a:pPr lvl="0"/>
            <a:r>
              <a:rPr lang="en-US" dirty="0"/>
              <a:t>Click to edit Master text styles</a:t>
            </a:r>
          </a:p>
        </p:txBody>
      </p:sp>
      <p:sp>
        <p:nvSpPr>
          <p:cNvPr id="4" name="Picture Placeholder 3"/>
          <p:cNvSpPr>
            <a:spLocks noGrp="1"/>
          </p:cNvSpPr>
          <p:nvPr>
            <p:ph type="pic" sz="quarter" idx="20"/>
          </p:nvPr>
        </p:nvSpPr>
        <p:spPr>
          <a:xfrm>
            <a:off x="706438" y="15719425"/>
            <a:ext cx="10179050" cy="6618288"/>
          </a:xfrm>
        </p:spPr>
        <p:txBody>
          <a:bodyPr>
            <a:normAutofit/>
          </a:bodyPr>
          <a:lstStyle>
            <a:lvl1pPr>
              <a:defRPr sz="5800"/>
            </a:lvl1pPr>
          </a:lstStyle>
          <a:p>
            <a:endParaRPr lang="en-US" dirty="0"/>
          </a:p>
        </p:txBody>
      </p:sp>
      <p:sp>
        <p:nvSpPr>
          <p:cNvPr id="28" name="Picture Placeholder 3"/>
          <p:cNvSpPr>
            <a:spLocks noGrp="1"/>
          </p:cNvSpPr>
          <p:nvPr>
            <p:ph type="pic" sz="quarter" idx="21"/>
          </p:nvPr>
        </p:nvSpPr>
        <p:spPr>
          <a:xfrm>
            <a:off x="11474639" y="15719425"/>
            <a:ext cx="10179050" cy="6618288"/>
          </a:xfrm>
        </p:spPr>
        <p:txBody>
          <a:bodyPr>
            <a:normAutofit/>
          </a:bodyPr>
          <a:lstStyle>
            <a:lvl1pPr>
              <a:defRPr sz="5800"/>
            </a:lvl1pPr>
          </a:lstStyle>
          <a:p>
            <a:endParaRPr lang="en-US" dirty="0"/>
          </a:p>
        </p:txBody>
      </p:sp>
      <p:sp>
        <p:nvSpPr>
          <p:cNvPr id="29" name="Picture Placeholder 3"/>
          <p:cNvSpPr>
            <a:spLocks noGrp="1"/>
          </p:cNvSpPr>
          <p:nvPr>
            <p:ph type="pic" sz="quarter" idx="22"/>
          </p:nvPr>
        </p:nvSpPr>
        <p:spPr>
          <a:xfrm>
            <a:off x="22242840" y="15719425"/>
            <a:ext cx="10179050" cy="6618288"/>
          </a:xfrm>
        </p:spPr>
        <p:txBody>
          <a:bodyPr>
            <a:normAutofit/>
          </a:bodyPr>
          <a:lstStyle>
            <a:lvl1pPr>
              <a:defRPr sz="5800"/>
            </a:lvl1pPr>
          </a:lstStyle>
          <a:p>
            <a:endParaRPr lang="en-US" dirty="0"/>
          </a:p>
        </p:txBody>
      </p:sp>
      <p:sp>
        <p:nvSpPr>
          <p:cNvPr id="30" name="Picture Placeholder 3"/>
          <p:cNvSpPr>
            <a:spLocks noGrp="1"/>
          </p:cNvSpPr>
          <p:nvPr>
            <p:ph type="pic" sz="quarter" idx="23"/>
          </p:nvPr>
        </p:nvSpPr>
        <p:spPr>
          <a:xfrm>
            <a:off x="33011040" y="15719425"/>
            <a:ext cx="10179050" cy="6618288"/>
          </a:xfrm>
        </p:spPr>
        <p:txBody>
          <a:bodyPr>
            <a:normAutofit/>
          </a:bodyPr>
          <a:lstStyle>
            <a:lvl1pPr>
              <a:defRPr sz="5800"/>
            </a:lvl1pPr>
          </a:lstStyle>
          <a:p>
            <a:endParaRPr lang="en-US" dirty="0"/>
          </a:p>
        </p:txBody>
      </p:sp>
    </p:spTree>
    <p:extLst>
      <p:ext uri="{BB962C8B-B14F-4D97-AF65-F5344CB8AC3E}">
        <p14:creationId xmlns:p14="http://schemas.microsoft.com/office/powerpoint/2010/main" val="2777568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10D7C0-5259-A840-91BB-A0F468C30BC0}"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30746343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10D7C0-5259-A840-91BB-A0F468C30BC0}" type="datetimeFigureOut">
              <a:rPr lang="en-US" smtClean="0"/>
              <a:t>6/27/2023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1347719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10D7C0-5259-A840-91BB-A0F468C30BC0}"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2259327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10D7C0-5259-A840-91BB-A0F468C30BC0}" type="datetimeFigureOut">
              <a:rPr lang="en-US" smtClean="0"/>
              <a:t>6/27/2023</a:t>
            </a:fld>
            <a:endParaRPr lang="en-US"/>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4071356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10D7C0-5259-A840-91BB-A0F468C30BC0}" type="datetimeFigureOut">
              <a:rPr lang="en-US" smtClean="0"/>
              <a:t>6/27/2023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4294392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0D7C0-5259-A840-91BB-A0F468C30BC0}" type="datetimeFigureOut">
              <a:rPr lang="en-US" smtClean="0"/>
              <a:t>6/27/2023</a:t>
            </a:fld>
            <a:endParaRPr lang="en-US"/>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3282305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610D7C0-5259-A840-91BB-A0F468C30BC0}"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3384007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Edit Master text styles</a:t>
            </a:r>
          </a:p>
        </p:txBody>
      </p:sp>
      <p:sp>
        <p:nvSpPr>
          <p:cNvPr id="5" name="Date Placeholder 4"/>
          <p:cNvSpPr>
            <a:spLocks noGrp="1"/>
          </p:cNvSpPr>
          <p:nvPr>
            <p:ph type="dt" sz="half" idx="10"/>
          </p:nvPr>
        </p:nvSpPr>
        <p:spPr/>
        <p:txBody>
          <a:bodyPr/>
          <a:lstStyle/>
          <a:p>
            <a:fld id="{9610D7C0-5259-A840-91BB-A0F468C30BC0}" type="datetimeFigureOut">
              <a:rPr lang="en-US" smtClean="0"/>
              <a:t>6/27/2023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C436ED5-8A34-EC43-AE10-C6E13EFA3818}" type="slidenum">
              <a:rPr lang="en-US" smtClean="0"/>
              <a:t>‹#›</a:t>
            </a:fld>
            <a:endParaRPr lang="en-US"/>
          </a:p>
        </p:txBody>
      </p:sp>
    </p:spTree>
    <p:extLst>
      <p:ext uri="{BB962C8B-B14F-4D97-AF65-F5344CB8AC3E}">
        <p14:creationId xmlns:p14="http://schemas.microsoft.com/office/powerpoint/2010/main" val="178421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9610D7C0-5259-A840-91BB-A0F468C30BC0}" type="datetimeFigureOut">
              <a:rPr lang="en-US" smtClean="0"/>
              <a:t>6/27/2023</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4C436ED5-8A34-EC43-AE10-C6E13EFA3818}" type="slidenum">
              <a:rPr lang="en-US" smtClean="0"/>
              <a:t>‹#›</a:t>
            </a:fld>
            <a:endParaRPr lang="en-US"/>
          </a:p>
        </p:txBody>
      </p:sp>
      <p:sp>
        <p:nvSpPr>
          <p:cNvPr id="7" name="Rectangle 6"/>
          <p:cNvSpPr/>
          <p:nvPr userDrawn="1"/>
        </p:nvSpPr>
        <p:spPr>
          <a:xfrm>
            <a:off x="1" y="0"/>
            <a:ext cx="15266504" cy="326003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userDrawn="1"/>
        </p:nvSpPr>
        <p:spPr>
          <a:xfrm>
            <a:off x="15266505" y="0"/>
            <a:ext cx="3657599" cy="3260035"/>
          </a:xfrm>
          <a:prstGeom prst="rect">
            <a:avLst/>
          </a:prstGeom>
          <a:solidFill>
            <a:schemeClr val="tx1">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8924104" y="0"/>
            <a:ext cx="2504661" cy="326003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21428764" y="0"/>
            <a:ext cx="22462435" cy="326003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333774" y="355691"/>
            <a:ext cx="14598959" cy="2548651"/>
          </a:xfrm>
          <a:prstGeom prst="rect">
            <a:avLst/>
          </a:prstGeom>
          <a:solidFill>
            <a:schemeClr val="tx1"/>
          </a:solidFill>
        </p:spPr>
      </p:pic>
      <p:sp>
        <p:nvSpPr>
          <p:cNvPr id="12" name="Rectangle 11"/>
          <p:cNvSpPr/>
          <p:nvPr userDrawn="1"/>
        </p:nvSpPr>
        <p:spPr>
          <a:xfrm>
            <a:off x="0" y="32560591"/>
            <a:ext cx="43891199" cy="45621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userDrawn="1"/>
        </p:nvSpPr>
        <p:spPr>
          <a:xfrm>
            <a:off x="0" y="32114494"/>
            <a:ext cx="43891199" cy="456213"/>
          </a:xfrm>
          <a:prstGeom prst="rect">
            <a:avLst/>
          </a:prstGeom>
          <a:solidFill>
            <a:srgbClr val="C3BD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00940802"/>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endParaRPr lang="en-US" dirty="0"/>
          </a:p>
        </p:txBody>
      </p:sp>
      <p:sp>
        <p:nvSpPr>
          <p:cNvPr id="3" name="Text Placeholder 2"/>
          <p:cNvSpPr>
            <a:spLocks noGrp="1"/>
          </p:cNvSpPr>
          <p:nvPr>
            <p:ph type="body" sz="quarter" idx="11"/>
          </p:nvPr>
        </p:nvSpPr>
        <p:spPr/>
        <p:txBody>
          <a:bodyPr/>
          <a:lstStyle/>
          <a:p>
            <a:endParaRPr lang="en-US"/>
          </a:p>
        </p:txBody>
      </p:sp>
      <p:sp>
        <p:nvSpPr>
          <p:cNvPr id="4" name="Text Placeholder 3"/>
          <p:cNvSpPr>
            <a:spLocks noGrp="1"/>
          </p:cNvSpPr>
          <p:nvPr>
            <p:ph type="body" sz="quarter" idx="12"/>
          </p:nvPr>
        </p:nvSpPr>
        <p:spPr>
          <a:solidFill>
            <a:schemeClr val="accent2"/>
          </a:solidFill>
        </p:spPr>
        <p:txBody>
          <a:bodyPr/>
          <a:lstStyle/>
          <a:p>
            <a:endParaRPr lang="en-US" dirty="0">
              <a:solidFill>
                <a:schemeClr val="accent6">
                  <a:lumMod val="10000"/>
                </a:schemeClr>
              </a:solidFill>
            </a:endParaRPr>
          </a:p>
        </p:txBody>
      </p:sp>
      <p:sp>
        <p:nvSpPr>
          <p:cNvPr id="6" name="Text Placeholder 5"/>
          <p:cNvSpPr>
            <a:spLocks noGrp="1"/>
          </p:cNvSpPr>
          <p:nvPr>
            <p:ph type="body" sz="quarter" idx="14"/>
          </p:nvPr>
        </p:nvSpPr>
        <p:spPr/>
        <p:txBody>
          <a:bodyPr/>
          <a:lstStyle/>
          <a:p>
            <a:endParaRPr lang="en-US"/>
          </a:p>
        </p:txBody>
      </p:sp>
      <p:sp>
        <p:nvSpPr>
          <p:cNvPr id="7" name="Text Placeholder 6"/>
          <p:cNvSpPr>
            <a:spLocks noGrp="1"/>
          </p:cNvSpPr>
          <p:nvPr>
            <p:ph type="body" sz="quarter" idx="15"/>
          </p:nvPr>
        </p:nvSpPr>
        <p:spPr>
          <a:xfrm>
            <a:off x="22242840" y="442033"/>
            <a:ext cx="20840996" cy="1961452"/>
          </a:xfrm>
        </p:spPr>
        <p:txBody>
          <a:bodyPr/>
          <a:lstStyle/>
          <a:p>
            <a:endParaRPr lang="en-US" dirty="0">
              <a:solidFill>
                <a:schemeClr val="accent6">
                  <a:lumMod val="10000"/>
                </a:schemeClr>
              </a:solidFill>
            </a:endParaRPr>
          </a:p>
        </p:txBody>
      </p:sp>
      <p:sp>
        <p:nvSpPr>
          <p:cNvPr id="8" name="Text Placeholder 7"/>
          <p:cNvSpPr>
            <a:spLocks noGrp="1"/>
          </p:cNvSpPr>
          <p:nvPr>
            <p:ph type="body" sz="quarter" idx="16"/>
          </p:nvPr>
        </p:nvSpPr>
        <p:spPr/>
        <p:txBody>
          <a:bodyPr/>
          <a:lstStyle/>
          <a:p>
            <a:r>
              <a:rPr lang="en-US" sz="3600" dirty="0"/>
              <a:t>You can type over this text with your own. If you copy and paste – remember to change the font and size. This is Calibri, 28 point. You could also use Arial, Helvetica, or something similar. Keep in mind that going below 14 points will make it hard for people to read. </a:t>
            </a:r>
          </a:p>
          <a:p>
            <a:r>
              <a:rPr lang="en-US" sz="3600" dirty="0"/>
              <a:t>What is the project all about? What do we need to know? This is 36 point! </a:t>
            </a:r>
          </a:p>
          <a:p>
            <a:r>
              <a:rPr lang="en-US" sz="3600" dirty="0"/>
              <a:t>Use one or more well developed paragraphs, which are unified, coherent, concise, and able to stand alone. Avoid using bold and underlined words. The graph below can be replaced with an image.</a:t>
            </a:r>
          </a:p>
          <a:p>
            <a:endParaRPr lang="en-US" dirty="0"/>
          </a:p>
        </p:txBody>
      </p:sp>
      <p:sp>
        <p:nvSpPr>
          <p:cNvPr id="9" name="Text Placeholder 8"/>
          <p:cNvSpPr>
            <a:spLocks noGrp="1"/>
          </p:cNvSpPr>
          <p:nvPr>
            <p:ph type="body" sz="quarter" idx="17"/>
          </p:nvPr>
        </p:nvSpPr>
        <p:spPr/>
        <p:txBody>
          <a:bodyPr>
            <a:normAutofit/>
          </a:bodyPr>
          <a:lstStyle/>
          <a:p>
            <a:pPr marL="166688" defTabSz="4388288" eaLnBrk="1" fontAlgn="auto" hangingPunct="1">
              <a:spcBef>
                <a:spcPts val="0"/>
              </a:spcBef>
              <a:spcAft>
                <a:spcPts val="0"/>
              </a:spcAft>
              <a:tabLst>
                <a:tab pos="12345017" algn="l"/>
              </a:tabLst>
              <a:defRPr/>
            </a:pPr>
            <a:r>
              <a:rPr lang="en-US" altLang="en-US" sz="3600" dirty="0">
                <a:cs typeface="Times New Roman" panose="02020603050405020304" pitchFamily="18" charset="0"/>
              </a:rPr>
              <a:t>Tell us what you are doing! This is 36 point. If you copy and paste your </a:t>
            </a:r>
          </a:p>
          <a:p>
            <a:pPr marL="166688" defTabSz="4388288" eaLnBrk="1" fontAlgn="auto" hangingPunct="1">
              <a:spcBef>
                <a:spcPts val="0"/>
              </a:spcBef>
              <a:spcAft>
                <a:spcPts val="0"/>
              </a:spcAft>
              <a:tabLst>
                <a:tab pos="12345017" algn="l"/>
              </a:tabLst>
              <a:defRPr/>
            </a:pPr>
            <a:r>
              <a:rPr lang="en-US" altLang="en-US" sz="3600" dirty="0">
                <a:cs typeface="Times New Roman" panose="02020603050405020304" pitchFamily="18" charset="0"/>
              </a:rPr>
              <a:t>text realign your text margins. </a:t>
            </a:r>
          </a:p>
          <a:p>
            <a:pPr marL="166688" defTabSz="4388288" eaLnBrk="1" fontAlgn="auto" hangingPunct="1">
              <a:spcBef>
                <a:spcPts val="0"/>
              </a:spcBef>
              <a:spcAft>
                <a:spcPts val="0"/>
              </a:spcAft>
              <a:buFontTx/>
              <a:buChar char="•"/>
              <a:tabLst>
                <a:tab pos="12345017" algn="l"/>
              </a:tabLst>
              <a:defRPr/>
            </a:pPr>
            <a:endParaRPr lang="en-US" altLang="en-US" sz="3600" dirty="0">
              <a:cs typeface="Times New Roman" panose="02020603050405020304" pitchFamily="18" charset="0"/>
            </a:endParaRPr>
          </a:p>
          <a:p>
            <a:pPr marL="166688" defTabSz="4388288" eaLnBrk="1" fontAlgn="auto" hangingPunct="1">
              <a:spcBef>
                <a:spcPts val="0"/>
              </a:spcBef>
              <a:spcAft>
                <a:spcPts val="0"/>
              </a:spcAft>
              <a:tabLst>
                <a:tab pos="12345017" algn="l"/>
              </a:tabLst>
              <a:defRPr/>
            </a:pPr>
            <a:r>
              <a:rPr lang="en-US" sz="3600" dirty="0"/>
              <a:t>Your introduction acts like a map for your poster’s readers. A good introduction addresses the “what,” “why,” and “how” of your topic:</a:t>
            </a:r>
          </a:p>
          <a:p>
            <a:pPr marL="166688" defTabSz="4388288" eaLnBrk="1" fontAlgn="auto" hangingPunct="1">
              <a:spcBef>
                <a:spcPts val="0"/>
              </a:spcBef>
              <a:spcAft>
                <a:spcPts val="0"/>
              </a:spcAft>
              <a:tabLst>
                <a:tab pos="12345017" algn="l"/>
              </a:tabLst>
              <a:defRPr/>
            </a:pPr>
            <a:r>
              <a:rPr lang="en-US" sz="3600" i="1" dirty="0"/>
              <a:t>What</a:t>
            </a:r>
            <a:r>
              <a:rPr lang="en-US" sz="3600" dirty="0"/>
              <a:t> is your poster going to discuss? </a:t>
            </a:r>
            <a:r>
              <a:rPr lang="en-US" sz="3600" i="1" dirty="0"/>
              <a:t>Why</a:t>
            </a:r>
            <a:r>
              <a:rPr lang="en-US" sz="3600" dirty="0"/>
              <a:t> is it important or useful? </a:t>
            </a:r>
          </a:p>
          <a:p>
            <a:pPr marL="166688" defTabSz="4388288" eaLnBrk="1" fontAlgn="auto" hangingPunct="1">
              <a:spcBef>
                <a:spcPts val="0"/>
              </a:spcBef>
              <a:spcAft>
                <a:spcPts val="0"/>
              </a:spcAft>
              <a:tabLst>
                <a:tab pos="12345017" algn="l"/>
              </a:tabLst>
              <a:defRPr/>
            </a:pPr>
            <a:r>
              <a:rPr lang="en-US" sz="3600" i="1" dirty="0"/>
              <a:t>How</a:t>
            </a:r>
            <a:r>
              <a:rPr lang="en-US" sz="3600" dirty="0"/>
              <a:t> are you going to argue your point? You can delete the image </a:t>
            </a:r>
          </a:p>
          <a:p>
            <a:pPr marL="166688" defTabSz="4388288" eaLnBrk="1" fontAlgn="auto" hangingPunct="1">
              <a:spcBef>
                <a:spcPts val="0"/>
              </a:spcBef>
              <a:spcAft>
                <a:spcPts val="0"/>
              </a:spcAft>
              <a:tabLst>
                <a:tab pos="12345017" algn="l"/>
              </a:tabLst>
              <a:defRPr/>
            </a:pPr>
            <a:r>
              <a:rPr lang="en-US" sz="3600" dirty="0"/>
              <a:t>below if you need more room. </a:t>
            </a:r>
          </a:p>
          <a:p>
            <a:pPr marL="166688" defTabSz="4388288" eaLnBrk="1" fontAlgn="auto" hangingPunct="1">
              <a:spcBef>
                <a:spcPts val="0"/>
              </a:spcBef>
              <a:spcAft>
                <a:spcPts val="0"/>
              </a:spcAft>
              <a:tabLst>
                <a:tab pos="12345017" algn="l"/>
              </a:tabLst>
              <a:defRPr/>
            </a:pPr>
            <a:endParaRPr lang="en-US" sz="3600" dirty="0"/>
          </a:p>
          <a:p>
            <a:pPr marL="166688" defTabSz="4388288" eaLnBrk="1" fontAlgn="auto" hangingPunct="1">
              <a:spcBef>
                <a:spcPts val="0"/>
              </a:spcBef>
              <a:spcAft>
                <a:spcPts val="0"/>
              </a:spcAft>
              <a:tabLst>
                <a:tab pos="12345017" algn="l"/>
              </a:tabLst>
              <a:defRPr/>
            </a:pPr>
            <a:r>
              <a:rPr lang="en-US" sz="3600" dirty="0"/>
              <a:t>The circles below can be a photo. Don’t forget to add captions and</a:t>
            </a:r>
          </a:p>
          <a:p>
            <a:pPr marL="166688" defTabSz="4388288" eaLnBrk="1" fontAlgn="auto" hangingPunct="1">
              <a:spcBef>
                <a:spcPts val="0"/>
              </a:spcBef>
              <a:spcAft>
                <a:spcPts val="0"/>
              </a:spcAft>
              <a:tabLst>
                <a:tab pos="12345017" algn="l"/>
              </a:tabLst>
              <a:defRPr/>
            </a:pPr>
            <a:r>
              <a:rPr lang="en-US" sz="3600" dirty="0"/>
              <a:t>photo credits. Captions should be below the photo in 12-15 point</a:t>
            </a:r>
          </a:p>
        </p:txBody>
      </p:sp>
      <p:sp>
        <p:nvSpPr>
          <p:cNvPr id="10" name="Text Placeholder 9"/>
          <p:cNvSpPr>
            <a:spLocks noGrp="1"/>
          </p:cNvSpPr>
          <p:nvPr>
            <p:ph type="body" sz="quarter" idx="18"/>
          </p:nvPr>
        </p:nvSpPr>
        <p:spPr/>
        <p:txBody>
          <a:bodyPr/>
          <a:lstStyle/>
          <a:p>
            <a:pPr marL="111125" defTabSz="4388288" eaLnBrk="1" fontAlgn="auto" hangingPunct="1">
              <a:spcBef>
                <a:spcPts val="0"/>
              </a:spcBef>
              <a:spcAft>
                <a:spcPts val="0"/>
              </a:spcAft>
              <a:defRPr/>
            </a:pPr>
            <a:r>
              <a:rPr lang="en-US" sz="4800" dirty="0"/>
              <a:t>For contact: Name, email, and website. For example:</a:t>
            </a:r>
          </a:p>
          <a:p>
            <a:pPr marL="111125" defTabSz="4388288" eaLnBrk="1" fontAlgn="auto" hangingPunct="1">
              <a:spcBef>
                <a:spcPts val="0"/>
              </a:spcBef>
              <a:spcAft>
                <a:spcPts val="0"/>
              </a:spcAft>
              <a:defRPr/>
            </a:pPr>
            <a:endParaRPr lang="en-US" sz="5400" b="1" dirty="0">
              <a:solidFill>
                <a:srgbClr val="008542"/>
              </a:solidFill>
            </a:endParaRPr>
          </a:p>
          <a:p>
            <a:pPr marL="111125" defTabSz="4388288" eaLnBrk="1" fontAlgn="auto" hangingPunct="1">
              <a:spcBef>
                <a:spcPts val="0"/>
              </a:spcBef>
              <a:spcAft>
                <a:spcPts val="0"/>
              </a:spcAft>
              <a:defRPr/>
            </a:pPr>
            <a:r>
              <a:rPr lang="en-US" sz="5400" b="1">
                <a:solidFill>
                  <a:srgbClr val="008542"/>
                </a:solidFill>
              </a:rPr>
              <a:t>Name</a:t>
            </a:r>
            <a:endParaRPr lang="en-US" sz="5400" b="1" dirty="0">
              <a:solidFill>
                <a:srgbClr val="008542"/>
              </a:solidFill>
            </a:endParaRPr>
          </a:p>
          <a:p>
            <a:pPr marL="111125" defTabSz="4388288" eaLnBrk="1" fontAlgn="auto" hangingPunct="1">
              <a:spcBef>
                <a:spcPts val="0"/>
              </a:spcBef>
              <a:spcAft>
                <a:spcPts val="0"/>
              </a:spcAft>
              <a:defRPr/>
            </a:pPr>
            <a:r>
              <a:rPr lang="en-US" sz="4800" dirty="0"/>
              <a:t>yourname@utdallas.edu</a:t>
            </a:r>
          </a:p>
          <a:p>
            <a:pPr marL="111125" defTabSz="4388288" eaLnBrk="1" fontAlgn="auto" hangingPunct="1">
              <a:spcBef>
                <a:spcPts val="0"/>
              </a:spcBef>
              <a:spcAft>
                <a:spcPts val="0"/>
              </a:spcAft>
              <a:defRPr/>
            </a:pPr>
            <a:r>
              <a:rPr lang="en-US" sz="4800" dirty="0"/>
              <a:t>mywebsite.com</a:t>
            </a:r>
          </a:p>
          <a:p>
            <a:pPr marL="111125" defTabSz="4388288" eaLnBrk="1" fontAlgn="auto" hangingPunct="1">
              <a:spcBef>
                <a:spcPts val="0"/>
              </a:spcBef>
              <a:spcAft>
                <a:spcPts val="0"/>
              </a:spcAft>
              <a:defRPr/>
            </a:pPr>
            <a:endParaRPr lang="en-US" sz="1600" dirty="0"/>
          </a:p>
          <a:p>
            <a:pPr marL="111125" defTabSz="4388288" eaLnBrk="1" fontAlgn="auto" hangingPunct="1">
              <a:spcBef>
                <a:spcPts val="0"/>
              </a:spcBef>
              <a:spcAft>
                <a:spcPts val="0"/>
              </a:spcAft>
              <a:defRPr/>
            </a:pPr>
            <a:r>
              <a:rPr lang="en-US" sz="4800" dirty="0"/>
              <a:t>Acknowledgment sample:</a:t>
            </a:r>
          </a:p>
          <a:p>
            <a:pPr marL="111125" defTabSz="4388288" eaLnBrk="1" fontAlgn="auto" hangingPunct="1">
              <a:spcBef>
                <a:spcPts val="0"/>
              </a:spcBef>
              <a:spcAft>
                <a:spcPts val="0"/>
              </a:spcAft>
              <a:defRPr/>
            </a:pPr>
            <a:r>
              <a:rPr lang="en-US" sz="4800" dirty="0"/>
              <a:t>I would like to thank (project advisor) for </a:t>
            </a:r>
          </a:p>
          <a:p>
            <a:pPr marL="111125" defTabSz="4388288" eaLnBrk="1" fontAlgn="auto" hangingPunct="1">
              <a:spcBef>
                <a:spcPts val="0"/>
              </a:spcBef>
              <a:spcAft>
                <a:spcPts val="0"/>
              </a:spcAft>
              <a:defRPr/>
            </a:pPr>
            <a:r>
              <a:rPr lang="en-US" sz="4800" dirty="0"/>
              <a:t>his/her encouragement, insight, enthusiasm during this project.  </a:t>
            </a:r>
          </a:p>
          <a:p>
            <a:endParaRPr lang="en-US" dirty="0"/>
          </a:p>
        </p:txBody>
      </p:sp>
      <p:sp>
        <p:nvSpPr>
          <p:cNvPr id="11" name="Text Placeholder 10"/>
          <p:cNvSpPr>
            <a:spLocks noGrp="1"/>
          </p:cNvSpPr>
          <p:nvPr>
            <p:ph type="body" sz="quarter" idx="19"/>
          </p:nvPr>
        </p:nvSpPr>
        <p:spPr/>
        <p:txBody>
          <a:bodyPr/>
          <a:lstStyle/>
          <a:p>
            <a:pPr marL="166688" defTabSz="4388288" eaLnBrk="1" fontAlgn="auto" hangingPunct="1">
              <a:spcBef>
                <a:spcPts val="0"/>
              </a:spcBef>
              <a:spcAft>
                <a:spcPts val="0"/>
              </a:spcAft>
              <a:tabLst>
                <a:tab pos="12116406" algn="l"/>
              </a:tabLst>
              <a:defRPr/>
            </a:pPr>
            <a:r>
              <a:rPr lang="en-US" sz="2800" dirty="0"/>
              <a:t>Play the “So What” Game. If you’re stuck and feel like your conclusion isn’t saying anything new or interesting, ask a friend to read it with you. Whenever you make a statement from your conclusion, ask the friend to say, “So what?” or “Why should anybody care?” Then ponder that question and answer it!</a:t>
            </a:r>
          </a:p>
          <a:p>
            <a:pPr marL="166688" defTabSz="4388288" eaLnBrk="1" fontAlgn="auto" hangingPunct="1">
              <a:spcBef>
                <a:spcPts val="0"/>
              </a:spcBef>
              <a:spcAft>
                <a:spcPts val="0"/>
              </a:spcAft>
              <a:tabLst>
                <a:tab pos="12116406" algn="l"/>
              </a:tabLst>
              <a:defRPr/>
            </a:pPr>
            <a:endParaRPr lang="en-US" altLang="en-US" sz="900" dirty="0">
              <a:cs typeface="Times New Roman" panose="02020603050405020304" pitchFamily="18" charset="0"/>
            </a:endParaRPr>
          </a:p>
          <a:p>
            <a:pPr marL="166688" defTabSz="4388288" eaLnBrk="1" fontAlgn="auto" hangingPunct="1">
              <a:spcBef>
                <a:spcPts val="0"/>
              </a:spcBef>
              <a:spcAft>
                <a:spcPts val="0"/>
              </a:spcAft>
              <a:tabLst>
                <a:tab pos="12116406" algn="l"/>
              </a:tabLst>
              <a:defRPr/>
            </a:pPr>
            <a:r>
              <a:rPr lang="en-US" sz="2800" dirty="0"/>
              <a:t>Return to the theme or themes in the introduction. This strategy brings the reader full circle. For example, if you begin by describing a scenario, you can end with the same scenario as proof that your essay is helpful in creating a new understanding.</a:t>
            </a:r>
          </a:p>
          <a:p>
            <a:pPr marL="166688" defTabSz="4388288" eaLnBrk="1" fontAlgn="auto" hangingPunct="1">
              <a:spcBef>
                <a:spcPts val="0"/>
              </a:spcBef>
              <a:spcAft>
                <a:spcPts val="0"/>
              </a:spcAft>
              <a:buFontTx/>
              <a:buChar char="•"/>
              <a:tabLst>
                <a:tab pos="12116406" algn="l"/>
              </a:tabLst>
              <a:defRPr/>
            </a:pPr>
            <a:endParaRPr lang="en-US" altLang="en-US" sz="900" dirty="0">
              <a:cs typeface="Times New Roman" panose="02020603050405020304" pitchFamily="18" charset="0"/>
            </a:endParaRPr>
          </a:p>
          <a:p>
            <a:pPr marL="166688" defTabSz="4388288" eaLnBrk="1" fontAlgn="auto" hangingPunct="1">
              <a:spcBef>
                <a:spcPts val="0"/>
              </a:spcBef>
              <a:spcAft>
                <a:spcPts val="0"/>
              </a:spcAft>
              <a:tabLst>
                <a:tab pos="12116406" algn="l"/>
              </a:tabLst>
              <a:defRPr/>
            </a:pPr>
            <a:r>
              <a:rPr lang="en-US" altLang="en-US" sz="2800" dirty="0">
                <a:cs typeface="Times New Roman" panose="02020603050405020304" pitchFamily="18" charset="0"/>
              </a:rPr>
              <a:t>Don’t </a:t>
            </a:r>
            <a:r>
              <a:rPr lang="en-US" altLang="en-US" sz="2800" dirty="0"/>
              <a:t>m</a:t>
            </a:r>
            <a:r>
              <a:rPr lang="en-US" sz="2800" dirty="0"/>
              <a:t>ake sentimental, emotional appeals that are out of character with the rest of an analytical project</a:t>
            </a:r>
          </a:p>
          <a:p>
            <a:pPr marL="166688" defTabSz="4388288" eaLnBrk="1" fontAlgn="auto" hangingPunct="1">
              <a:spcBef>
                <a:spcPts val="0"/>
              </a:spcBef>
              <a:spcAft>
                <a:spcPts val="0"/>
              </a:spcAft>
              <a:buFontTx/>
              <a:buChar char="•"/>
              <a:tabLst>
                <a:tab pos="12116406" algn="l"/>
              </a:tabLst>
              <a:defRPr/>
            </a:pPr>
            <a:endParaRPr lang="en-US" altLang="en-US" sz="900" dirty="0">
              <a:cs typeface="Times New Roman" panose="02020603050405020304" pitchFamily="18" charset="0"/>
            </a:endParaRPr>
          </a:p>
          <a:p>
            <a:pPr marL="166688" defTabSz="4388288" eaLnBrk="1" fontAlgn="auto" hangingPunct="1">
              <a:spcBef>
                <a:spcPts val="0"/>
              </a:spcBef>
              <a:spcAft>
                <a:spcPts val="0"/>
              </a:spcAft>
              <a:tabLst>
                <a:tab pos="12116406" algn="l"/>
              </a:tabLst>
              <a:defRPr/>
            </a:pPr>
            <a:r>
              <a:rPr lang="en-US" altLang="en-US" sz="2800" dirty="0">
                <a:cs typeface="Times New Roman" panose="02020603050405020304" pitchFamily="18" charset="0"/>
              </a:rPr>
              <a:t>Don’t b</a:t>
            </a:r>
            <a:r>
              <a:rPr lang="en-US" sz="2800" dirty="0"/>
              <a:t>egin with an unnecessary, overused phrase such as “in conclusion,” “in summary,” or “in closing.”</a:t>
            </a:r>
          </a:p>
          <a:p>
            <a:pPr marL="166688" defTabSz="4388288" eaLnBrk="1" fontAlgn="auto" hangingPunct="1">
              <a:spcBef>
                <a:spcPts val="0"/>
              </a:spcBef>
              <a:spcAft>
                <a:spcPts val="0"/>
              </a:spcAft>
              <a:tabLst>
                <a:tab pos="12116406" algn="l"/>
              </a:tabLst>
              <a:defRPr/>
            </a:pPr>
            <a:endParaRPr lang="en-US" sz="900" dirty="0"/>
          </a:p>
          <a:p>
            <a:pPr marL="166688" defTabSz="4388288" eaLnBrk="1" fontAlgn="auto" hangingPunct="1">
              <a:spcBef>
                <a:spcPts val="0"/>
              </a:spcBef>
              <a:spcAft>
                <a:spcPts val="1200"/>
              </a:spcAft>
              <a:defRPr/>
            </a:pPr>
            <a:r>
              <a:rPr lang="en-US" altLang="ko-KR" sz="2800" b="1" dirty="0" err="1">
                <a:solidFill>
                  <a:srgbClr val="008542"/>
                </a:solidFill>
              </a:rPr>
              <a:t>Referecnes</a:t>
            </a:r>
            <a:endParaRPr lang="ko-KR" altLang="en-US" sz="2800" b="1" dirty="0">
              <a:solidFill>
                <a:srgbClr val="008542"/>
              </a:solidFill>
            </a:endParaRPr>
          </a:p>
          <a:p>
            <a:pPr marL="166688" defTabSz="4388288" eaLnBrk="1" fontAlgn="auto" hangingPunct="1">
              <a:spcBef>
                <a:spcPts val="0"/>
              </a:spcBef>
              <a:spcAft>
                <a:spcPts val="0"/>
              </a:spcAft>
              <a:defRPr/>
            </a:pPr>
            <a:r>
              <a:rPr lang="en-US" altLang="en-US" sz="2000" dirty="0"/>
              <a:t>Author, A. A. (Year of publication). Title of work: Capital letter also for</a:t>
            </a:r>
          </a:p>
          <a:p>
            <a:pPr marL="166688" defTabSz="4388288" eaLnBrk="1" fontAlgn="auto" hangingPunct="1">
              <a:spcBef>
                <a:spcPts val="0"/>
              </a:spcBef>
              <a:spcAft>
                <a:spcPts val="0"/>
              </a:spcAft>
              <a:defRPr/>
            </a:pPr>
            <a:r>
              <a:rPr lang="en-US" altLang="en-US" sz="2000" dirty="0"/>
              <a:t>     subtitle. Location: Publisher.</a:t>
            </a:r>
          </a:p>
          <a:p>
            <a:pPr marL="166688" defTabSz="4388288" eaLnBrk="1" fontAlgn="auto" hangingPunct="1">
              <a:spcBef>
                <a:spcPts val="0"/>
              </a:spcBef>
              <a:spcAft>
                <a:spcPts val="0"/>
              </a:spcAft>
              <a:defRPr/>
            </a:pPr>
            <a:endParaRPr lang="en-US" altLang="en-US" sz="700" dirty="0"/>
          </a:p>
          <a:p>
            <a:pPr marL="166688" defTabSz="4388288" eaLnBrk="1" fontAlgn="auto" hangingPunct="1">
              <a:spcBef>
                <a:spcPts val="0"/>
              </a:spcBef>
              <a:spcAft>
                <a:spcPts val="0"/>
              </a:spcAft>
              <a:defRPr/>
            </a:pPr>
            <a:r>
              <a:rPr lang="en-US" sz="2000" dirty="0"/>
              <a:t>Author, A. A. (Year of publication). </a:t>
            </a:r>
            <a:r>
              <a:rPr lang="en-US" sz="2000" i="1" dirty="0"/>
              <a:t>Title of work: Capital letter also for</a:t>
            </a:r>
          </a:p>
          <a:p>
            <a:pPr marL="166688" defTabSz="4388288" eaLnBrk="1" fontAlgn="auto" hangingPunct="1">
              <a:spcBef>
                <a:spcPts val="0"/>
              </a:spcBef>
              <a:spcAft>
                <a:spcPts val="0"/>
              </a:spcAft>
              <a:defRPr/>
            </a:pPr>
            <a:r>
              <a:rPr lang="en-US" sz="2000" i="1" dirty="0"/>
              <a:t>     subtitle</a:t>
            </a:r>
            <a:r>
              <a:rPr lang="en-US" sz="2000" dirty="0"/>
              <a:t>. Location: Publisher.</a:t>
            </a:r>
          </a:p>
          <a:p>
            <a:pPr marL="166688" defTabSz="4388288" eaLnBrk="1" fontAlgn="auto" hangingPunct="1">
              <a:spcBef>
                <a:spcPts val="0"/>
              </a:spcBef>
              <a:spcAft>
                <a:spcPts val="0"/>
              </a:spcAft>
              <a:defRPr/>
            </a:pPr>
            <a:endParaRPr lang="en-US" sz="700" dirty="0"/>
          </a:p>
          <a:p>
            <a:pPr marL="166688" defTabSz="4388288" eaLnBrk="1" fontAlgn="auto" hangingPunct="1">
              <a:spcBef>
                <a:spcPts val="0"/>
              </a:spcBef>
              <a:spcAft>
                <a:spcPts val="0"/>
              </a:spcAft>
              <a:defRPr/>
            </a:pPr>
            <a:r>
              <a:rPr lang="en-US" sz="2000" dirty="0"/>
              <a:t>Author, A. A., Author, B. B., &amp; Author, C. C. (Year). Title of article. Title of </a:t>
            </a:r>
          </a:p>
          <a:p>
            <a:pPr marL="166688" defTabSz="4388288" eaLnBrk="1" fontAlgn="auto" hangingPunct="1">
              <a:spcBef>
                <a:spcPts val="0"/>
              </a:spcBef>
              <a:spcAft>
                <a:spcPts val="0"/>
              </a:spcAft>
              <a:defRPr/>
            </a:pPr>
            <a:r>
              <a:rPr lang="en-US" sz="2000" dirty="0"/>
              <a:t>     Periodical, volume number (issue number), pages. </a:t>
            </a:r>
          </a:p>
          <a:p>
            <a:pPr marL="166688" defTabSz="4388288" eaLnBrk="1" fontAlgn="auto" hangingPunct="1">
              <a:spcBef>
                <a:spcPts val="0"/>
              </a:spcBef>
              <a:spcAft>
                <a:spcPts val="0"/>
              </a:spcAft>
              <a:defRPr/>
            </a:pPr>
            <a:r>
              <a:rPr lang="en-US" sz="2000" dirty="0"/>
              <a:t>     http://dx.doi.org/xx.xxx/yyyyy </a:t>
            </a:r>
          </a:p>
          <a:p>
            <a:pPr marL="166688" defTabSz="4388288" eaLnBrk="1" fontAlgn="auto" hangingPunct="1">
              <a:spcBef>
                <a:spcPts val="0"/>
              </a:spcBef>
              <a:spcAft>
                <a:spcPts val="0"/>
              </a:spcAft>
              <a:defRPr/>
            </a:pPr>
            <a:endParaRPr lang="en-US" sz="700" dirty="0"/>
          </a:p>
          <a:p>
            <a:pPr marL="166688" defTabSz="4388288" eaLnBrk="1" fontAlgn="auto" hangingPunct="1">
              <a:spcBef>
                <a:spcPts val="0"/>
              </a:spcBef>
              <a:spcAft>
                <a:spcPts val="0"/>
              </a:spcAft>
              <a:defRPr/>
            </a:pPr>
            <a:endParaRPr lang="en-US" sz="700" dirty="0"/>
          </a:p>
          <a:p>
            <a:pPr marL="166688" defTabSz="4388288" eaLnBrk="1" fontAlgn="auto" hangingPunct="1">
              <a:spcBef>
                <a:spcPts val="0"/>
              </a:spcBef>
              <a:spcAft>
                <a:spcPts val="0"/>
              </a:spcAft>
              <a:defRPr/>
            </a:pPr>
            <a:r>
              <a:rPr lang="en-US" sz="2000" b="1" dirty="0"/>
              <a:t>If need more space for references, make the point size smaller.</a:t>
            </a:r>
          </a:p>
          <a:p>
            <a:endParaRPr lang="en-US" dirty="0"/>
          </a:p>
        </p:txBody>
      </p:sp>
      <p:sp>
        <p:nvSpPr>
          <p:cNvPr id="12" name="Picture Placeholder 11"/>
          <p:cNvSpPr>
            <a:spLocks noGrp="1"/>
          </p:cNvSpPr>
          <p:nvPr>
            <p:ph type="pic" sz="quarter" idx="20"/>
          </p:nvPr>
        </p:nvSpPr>
        <p:spPr/>
      </p:sp>
      <p:sp>
        <p:nvSpPr>
          <p:cNvPr id="13" name="Picture Placeholder 12"/>
          <p:cNvSpPr>
            <a:spLocks noGrp="1"/>
          </p:cNvSpPr>
          <p:nvPr>
            <p:ph type="pic" sz="quarter" idx="21"/>
          </p:nvPr>
        </p:nvSpPr>
        <p:spPr/>
      </p:sp>
      <p:sp>
        <p:nvSpPr>
          <p:cNvPr id="14" name="Picture Placeholder 13"/>
          <p:cNvSpPr>
            <a:spLocks noGrp="1"/>
          </p:cNvSpPr>
          <p:nvPr>
            <p:ph type="pic" sz="quarter" idx="22"/>
          </p:nvPr>
        </p:nvSpPr>
        <p:spPr/>
      </p:sp>
      <p:sp>
        <p:nvSpPr>
          <p:cNvPr id="15" name="Picture Placeholder 14"/>
          <p:cNvSpPr>
            <a:spLocks noGrp="1"/>
          </p:cNvSpPr>
          <p:nvPr>
            <p:ph type="pic" sz="quarter" idx="23"/>
          </p:nvPr>
        </p:nvSpPr>
        <p:spPr/>
      </p:sp>
      <p:sp>
        <p:nvSpPr>
          <p:cNvPr id="19" name="TextBox 18"/>
          <p:cNvSpPr txBox="1"/>
          <p:nvPr/>
        </p:nvSpPr>
        <p:spPr>
          <a:xfrm>
            <a:off x="22242840" y="2403485"/>
            <a:ext cx="20947250" cy="646331"/>
          </a:xfrm>
          <a:prstGeom prst="rect">
            <a:avLst/>
          </a:prstGeom>
          <a:noFill/>
        </p:spPr>
        <p:txBody>
          <a:bodyPr wrap="square" rtlCol="0">
            <a:spAutoFit/>
          </a:bodyPr>
          <a:lstStyle/>
          <a:p>
            <a:pPr algn="ctr"/>
            <a:r>
              <a:rPr lang="en-US" sz="3600" b="1" dirty="0">
                <a:solidFill>
                  <a:schemeClr val="accent6">
                    <a:lumMod val="10000"/>
                  </a:schemeClr>
                </a:solidFill>
              </a:rPr>
              <a:t>The Anson L. Clark Summer Research Program </a:t>
            </a:r>
          </a:p>
        </p:txBody>
      </p:sp>
      <p:sp>
        <p:nvSpPr>
          <p:cNvPr id="17" name="Text Placeholder 16">
            <a:extLst>
              <a:ext uri="{FF2B5EF4-FFF2-40B4-BE49-F238E27FC236}">
                <a16:creationId xmlns:a16="http://schemas.microsoft.com/office/drawing/2014/main" id="{A5A10718-C4A6-53A0-42CC-D3D848A6F3E8}"/>
              </a:ext>
            </a:extLst>
          </p:cNvPr>
          <p:cNvSpPr>
            <a:spLocks noGrp="1"/>
          </p:cNvSpPr>
          <p:nvPr>
            <p:ph type="body" sz="quarter" idx="13"/>
          </p:nvPr>
        </p:nvSpPr>
        <p:spPr/>
        <p:txBody>
          <a:bodyPr/>
          <a:lstStyle/>
          <a:p>
            <a:r>
              <a:rPr lang="en-US" dirty="0"/>
              <a:t>CONCLUSION &amp; REFERENCE</a:t>
            </a:r>
          </a:p>
          <a:p>
            <a:endParaRPr lang="en-US" dirty="0"/>
          </a:p>
        </p:txBody>
      </p:sp>
    </p:spTree>
    <p:extLst>
      <p:ext uri="{BB962C8B-B14F-4D97-AF65-F5344CB8AC3E}">
        <p14:creationId xmlns:p14="http://schemas.microsoft.com/office/powerpoint/2010/main" val="1471732861"/>
      </p:ext>
    </p:extLst>
  </p:cSld>
  <p:clrMapOvr>
    <a:masterClrMapping/>
  </p:clrMapOvr>
</p:sld>
</file>

<file path=ppt/theme/theme1.xml><?xml version="1.0" encoding="utf-8"?>
<a:theme xmlns:a="http://schemas.openxmlformats.org/drawingml/2006/main" name="Office Theme">
  <a:themeElements>
    <a:clrScheme name="Green White Gray">
      <a:dk1>
        <a:srgbClr val="154734"/>
      </a:dk1>
      <a:lt1>
        <a:srgbClr val="FFFFFF"/>
      </a:lt1>
      <a:dk2>
        <a:srgbClr val="1E674B"/>
      </a:dk2>
      <a:lt2>
        <a:srgbClr val="2C976F"/>
      </a:lt2>
      <a:accent1>
        <a:srgbClr val="D8D8D8"/>
      </a:accent1>
      <a:accent2>
        <a:srgbClr val="5FE0B7"/>
      </a:accent2>
      <a:accent3>
        <a:srgbClr val="9EECD3"/>
      </a:accent3>
      <a:accent4>
        <a:srgbClr val="C8C8C8"/>
      </a:accent4>
      <a:accent5>
        <a:srgbClr val="808080"/>
      </a:accent5>
      <a:accent6>
        <a:srgbClr val="E9E9E9"/>
      </a:accent6>
      <a:hlink>
        <a:srgbClr val="DEDEDE"/>
      </a:hlink>
      <a:folHlink>
        <a:srgbClr val="969696"/>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119</TotalTime>
  <Words>567</Words>
  <Application>Microsoft Office PowerPoint</Application>
  <PresentationFormat>Custom</PresentationFormat>
  <Paragraphs>45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Fowler, Julianne</dc:creator>
  <cp:lastModifiedBy>Kavanaugh, Wendi</cp:lastModifiedBy>
  <cp:revision>14</cp:revision>
  <dcterms:created xsi:type="dcterms:W3CDTF">2018-06-18T14:11:12Z</dcterms:created>
  <dcterms:modified xsi:type="dcterms:W3CDTF">2023-06-27T18:00:24Z</dcterms:modified>
</cp:coreProperties>
</file>