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handoutMasterIdLst>
    <p:handoutMasterId r:id="rId3"/>
  </p:handoutMasterIdLst>
  <p:sldIdLst>
    <p:sldId id="259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94"/>
    <a:srgbClr val="C3BDB0"/>
    <a:srgbClr val="F4B53C"/>
    <a:srgbClr val="EC8F2D"/>
    <a:srgbClr val="D66829"/>
    <a:srgbClr val="0039A6"/>
    <a:srgbClr val="FFB612"/>
    <a:srgbClr val="E98300"/>
    <a:srgbClr val="D37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8538"/>
    <p:restoredTop sz="94604"/>
  </p:normalViewPr>
  <p:slideViewPr>
    <p:cSldViewPr snapToGrid="0" snapToObjects="1">
      <p:cViewPr varScale="1">
        <p:scale>
          <a:sx n="24" d="100"/>
          <a:sy n="24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1" d="100"/>
          <a:sy n="121" d="100"/>
        </p:scale>
        <p:origin x="5072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5E2F0-CFC0-2E47-B085-DC7045113B90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CE097-BE13-C942-810D-3A810C54A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19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156364"/>
            <a:ext cx="43845480" cy="124690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706581" y="7294030"/>
            <a:ext cx="20546568" cy="78153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22713404" y="7294030"/>
            <a:ext cx="20508621" cy="78153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706581" y="6670576"/>
            <a:ext cx="20546568" cy="62345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00" b="1" kern="800" spc="5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22713404" y="6670576"/>
            <a:ext cx="20508621" cy="62345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00" b="1" kern="800" spc="50" dirty="0">
              <a:solidFill>
                <a:schemeClr val="bg1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3061415" y="6712140"/>
            <a:ext cx="15836900" cy="581891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3500" b="1" spc="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INTRODUCTION 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3061414" y="4269470"/>
            <a:ext cx="37824749" cy="109026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5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OF POSTER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22713404" y="23589643"/>
            <a:ext cx="20508621" cy="78181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22713404" y="22966190"/>
            <a:ext cx="20508621" cy="62345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00" b="1" kern="800" spc="50" dirty="0">
              <a:solidFill>
                <a:schemeClr val="bg1"/>
              </a:solidFill>
            </a:endParaRPr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25049264" y="22986971"/>
            <a:ext cx="15836900" cy="581891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3500" b="1" spc="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REFERENCES AND CONTACTS</a:t>
            </a:r>
          </a:p>
        </p:txBody>
      </p:sp>
      <p:sp>
        <p:nvSpPr>
          <p:cNvPr id="24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22381029" y="1112613"/>
            <a:ext cx="20840996" cy="109026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Authors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219200" y="7837488"/>
            <a:ext cx="9666288" cy="6662283"/>
          </a:xfrm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2194560" indent="0">
              <a:buNone/>
              <a:defRPr sz="2500"/>
            </a:lvl2pPr>
            <a:lvl3pPr marL="4389120" indent="0">
              <a:buNone/>
              <a:defRPr sz="2500"/>
            </a:lvl3pPr>
            <a:lvl4pPr marL="6583680" indent="0">
              <a:buNone/>
              <a:defRPr sz="2500"/>
            </a:lvl4pPr>
            <a:lvl5pPr marL="8778240" indent="0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23235545" y="7837488"/>
            <a:ext cx="19464338" cy="6662283"/>
          </a:xfrm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2194560" indent="0">
              <a:buNone/>
              <a:defRPr sz="2500"/>
            </a:lvl2pPr>
            <a:lvl3pPr marL="4389120" indent="0">
              <a:buNone/>
              <a:defRPr sz="2500"/>
            </a:lvl3pPr>
            <a:lvl4pPr marL="6583680" indent="0">
              <a:buNone/>
              <a:defRPr sz="2500"/>
            </a:lvl4pPr>
            <a:lvl5pPr marL="8778240" indent="0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23235545" y="24166063"/>
            <a:ext cx="19464338" cy="6662279"/>
          </a:xfrm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2194560" indent="0">
              <a:buNone/>
              <a:defRPr sz="2500"/>
            </a:lvl2pPr>
            <a:lvl3pPr marL="4389120" indent="0">
              <a:buNone/>
              <a:defRPr sz="2500"/>
            </a:lvl3pPr>
            <a:lvl4pPr marL="6583680" indent="0">
              <a:buNone/>
              <a:defRPr sz="2500"/>
            </a:lvl4pPr>
            <a:lvl5pPr marL="8778240" indent="0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074099" y="7837488"/>
            <a:ext cx="10179050" cy="6618288"/>
          </a:xfrm>
        </p:spPr>
        <p:txBody>
          <a:bodyPr>
            <a:normAutofit/>
          </a:bodyPr>
          <a:lstStyle>
            <a:lvl1pPr>
              <a:defRPr sz="5800"/>
            </a:lvl1pPr>
          </a:lstStyle>
          <a:p>
            <a:endParaRPr lang="en-US" dirty="0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22713404" y="15789262"/>
            <a:ext cx="10179050" cy="6618288"/>
          </a:xfrm>
        </p:spPr>
        <p:txBody>
          <a:bodyPr>
            <a:normAutofit/>
          </a:bodyPr>
          <a:lstStyle>
            <a:lvl1pPr>
              <a:defRPr sz="5800"/>
            </a:lvl1pPr>
          </a:lstStyle>
          <a:p>
            <a:endParaRPr lang="en-US" dirty="0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3011040" y="15719425"/>
            <a:ext cx="10179050" cy="6618288"/>
          </a:xfrm>
        </p:spPr>
        <p:txBody>
          <a:bodyPr>
            <a:normAutofit/>
          </a:bodyPr>
          <a:lstStyle>
            <a:lvl1pPr>
              <a:defRPr sz="5800"/>
            </a:lvl1pPr>
          </a:lstStyle>
          <a:p>
            <a:endParaRPr lang="en-US" dirty="0"/>
          </a:p>
        </p:txBody>
      </p:sp>
      <p:sp>
        <p:nvSpPr>
          <p:cNvPr id="31" name="Text Placeholder 12">
            <a:extLst>
              <a:ext uri="{FF2B5EF4-FFF2-40B4-BE49-F238E27FC236}">
                <a16:creationId xmlns:a16="http://schemas.microsoft.com/office/drawing/2014/main" id="{9148BC26-AF32-4F70-F252-1D276394B56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4503440" y="6732921"/>
            <a:ext cx="15836900" cy="581891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3500" b="1" spc="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NEXT STEPS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98669F1-6655-1CE8-4170-95CBF542E129}"/>
              </a:ext>
            </a:extLst>
          </p:cNvPr>
          <p:cNvSpPr/>
          <p:nvPr userDrawn="1"/>
        </p:nvSpPr>
        <p:spPr>
          <a:xfrm>
            <a:off x="819788" y="15885225"/>
            <a:ext cx="20508621" cy="155225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5AB56BE-39D6-1908-3AF2-C66457BEC083}"/>
              </a:ext>
            </a:extLst>
          </p:cNvPr>
          <p:cNvSpPr/>
          <p:nvPr userDrawn="1"/>
        </p:nvSpPr>
        <p:spPr>
          <a:xfrm>
            <a:off x="819788" y="15261771"/>
            <a:ext cx="20508621" cy="62345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00" b="1" kern="800" spc="50" dirty="0">
              <a:solidFill>
                <a:schemeClr val="bg1"/>
              </a:solidFill>
            </a:endParaRP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ED20A649-9CE5-D724-1A91-0E8AD6190AE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341929" y="16428683"/>
            <a:ext cx="19464338" cy="6662283"/>
          </a:xfrm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2194560" indent="0">
              <a:buNone/>
              <a:defRPr sz="2500"/>
            </a:lvl2pPr>
            <a:lvl3pPr marL="4389120" indent="0">
              <a:buNone/>
              <a:defRPr sz="2500"/>
            </a:lvl3pPr>
            <a:lvl4pPr marL="6583680" indent="0">
              <a:buNone/>
              <a:defRPr sz="2500"/>
            </a:lvl4pPr>
            <a:lvl5pPr marL="8778240" indent="0">
              <a:buNone/>
              <a:defRPr sz="2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9" name="Text Placeholder 12">
            <a:extLst>
              <a:ext uri="{FF2B5EF4-FFF2-40B4-BE49-F238E27FC236}">
                <a16:creationId xmlns:a16="http://schemas.microsoft.com/office/drawing/2014/main" id="{E789BBCD-2764-07F4-95DB-47EDC93C671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609824" y="15324116"/>
            <a:ext cx="15836900" cy="581891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3500" b="1" spc="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METHODS AND PROCESS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5000"/>
                <a:lumOff val="95000"/>
              </a:schemeClr>
            </a:gs>
            <a:gs pos="0">
              <a:schemeClr val="accent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0D7C0-5259-A840-91BB-A0F468C30BC0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36ED5-8A34-EC43-AE10-C6E13EFA38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" y="0"/>
            <a:ext cx="15266504" cy="326003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5266505" y="0"/>
            <a:ext cx="3657599" cy="3260035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8924104" y="0"/>
            <a:ext cx="2504661" cy="326003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21428764" y="0"/>
            <a:ext cx="22462435" cy="32600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74" y="355691"/>
            <a:ext cx="14598959" cy="254865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32560591"/>
            <a:ext cx="43891199" cy="4562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32114494"/>
            <a:ext cx="43891199" cy="456213"/>
          </a:xfrm>
          <a:prstGeom prst="rect">
            <a:avLst/>
          </a:prstGeom>
          <a:solidFill>
            <a:srgbClr val="C3BD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25049264" y="6712140"/>
            <a:ext cx="15836900" cy="581891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061415" y="23007754"/>
            <a:ext cx="15836900" cy="581891"/>
          </a:xfrm>
        </p:spPr>
        <p:txBody>
          <a:bodyPr>
            <a:normAutofit fontScale="25000" lnSpcReduction="20000"/>
          </a:bodyPr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22242840" y="442033"/>
            <a:ext cx="20840996" cy="19614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4294967295"/>
          </p:nvPr>
        </p:nvSpPr>
        <p:spPr>
          <a:xfrm>
            <a:off x="1219200" y="24166063"/>
            <a:ext cx="19464338" cy="6662279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4294967295"/>
          </p:nvPr>
        </p:nvSpPr>
        <p:spPr>
          <a:xfrm>
            <a:off x="706438" y="15719425"/>
            <a:ext cx="10179050" cy="6618288"/>
          </a:xfrm>
        </p:spPr>
      </p:sp>
      <p:sp>
        <p:nvSpPr>
          <p:cNvPr id="13" name="Picture Placeholder 12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5" name="Picture Placeholder 14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9" name="TextBox 18"/>
          <p:cNvSpPr txBox="1"/>
          <p:nvPr/>
        </p:nvSpPr>
        <p:spPr>
          <a:xfrm>
            <a:off x="22242840" y="2403485"/>
            <a:ext cx="20947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The Anson L. Clark Summer Research Program </a:t>
            </a:r>
          </a:p>
        </p:txBody>
      </p:sp>
    </p:spTree>
    <p:extLst>
      <p:ext uri="{BB962C8B-B14F-4D97-AF65-F5344CB8AC3E}">
        <p14:creationId xmlns:p14="http://schemas.microsoft.com/office/powerpoint/2010/main" val="1471732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 White Gray">
      <a:dk1>
        <a:srgbClr val="154734"/>
      </a:dk1>
      <a:lt1>
        <a:srgbClr val="FFFFFF"/>
      </a:lt1>
      <a:dk2>
        <a:srgbClr val="1E674B"/>
      </a:dk2>
      <a:lt2>
        <a:srgbClr val="2C976F"/>
      </a:lt2>
      <a:accent1>
        <a:srgbClr val="D8D8D8"/>
      </a:accent1>
      <a:accent2>
        <a:srgbClr val="5FE0B7"/>
      </a:accent2>
      <a:accent3>
        <a:srgbClr val="9EECD3"/>
      </a:accent3>
      <a:accent4>
        <a:srgbClr val="C8C8C8"/>
      </a:accent4>
      <a:accent5>
        <a:srgbClr val="808080"/>
      </a:accent5>
      <a:accent6>
        <a:srgbClr val="E9E9E9"/>
      </a:accent6>
      <a:hlink>
        <a:srgbClr val="DEDEDE"/>
      </a:hlink>
      <a:folHlink>
        <a:srgbClr val="96969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8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Fowler, Julianne</dc:creator>
  <cp:lastModifiedBy>Kavanaugh, Wendi</cp:lastModifiedBy>
  <cp:revision>13</cp:revision>
  <dcterms:created xsi:type="dcterms:W3CDTF">2018-06-18T14:11:12Z</dcterms:created>
  <dcterms:modified xsi:type="dcterms:W3CDTF">2023-06-27T18:02:29Z</dcterms:modified>
</cp:coreProperties>
</file>