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300"/>
    <a:srgbClr val="FFFFFF"/>
    <a:srgbClr val="87DF29"/>
    <a:srgbClr val="8ADD4C"/>
    <a:srgbClr val="E65D03"/>
    <a:srgbClr val="E3E9E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9" autoAdjust="0"/>
    <p:restoredTop sz="94706" autoAdjust="0"/>
  </p:normalViewPr>
  <p:slideViewPr>
    <p:cSldViewPr snapToGrid="0" snapToObjects="1" showGuides="1">
      <p:cViewPr varScale="1">
        <p:scale>
          <a:sx n="22" d="100"/>
          <a:sy n="22" d="100"/>
        </p:scale>
        <p:origin x="1296" y="102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4636" y="513221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5996467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004405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257801"/>
            <a:ext cx="1005840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7940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646405" y="3146657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87166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/>
          <p:cNvSpPr>
            <a:spLocks noChangeArrowheads="1"/>
          </p:cNvSpPr>
          <p:nvPr userDrawn="1"/>
        </p:nvSpPr>
        <p:spPr bwMode="auto">
          <a:xfrm flipV="1">
            <a:off x="0" y="4503362"/>
            <a:ext cx="43891200" cy="28395441"/>
          </a:xfrm>
          <a:prstGeom prst="rect">
            <a:avLst/>
          </a:prstGeom>
          <a:solidFill>
            <a:schemeClr val="accent1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>
              <a:solidFill>
                <a:srgbClr val="87DF2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has four</a:t>
            </a: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the layout options.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professional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>
                <a:solidFill>
                  <a:schemeClr val="bg1"/>
                </a:solidFill>
              </a:rPr>
              <a:t> Unit C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</a:t>
            </a:r>
            <a:r>
              <a:rPr lang="en-US" sz="3200" b="1" baseline="0" dirty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6"/>
          <p:cNvSpPr>
            <a:spLocks noChangeArrowheads="1"/>
          </p:cNvSpPr>
          <p:nvPr userDrawn="1"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3" name="Picture 22" descr="UT Dallas_tex_rev copy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0" y="788335"/>
            <a:ext cx="8075362" cy="2978148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5562021" y="471720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3" y="457202"/>
            <a:ext cx="37117234" cy="1447800"/>
          </a:xfr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2"/>
          </p:nvPr>
        </p:nvSpPr>
        <p:spPr>
          <a:xfrm>
            <a:off x="12193290" y="16807824"/>
            <a:ext cx="8671655" cy="6351461"/>
          </a:xfrm>
        </p:spPr>
      </p:sp>
      <p:sp>
        <p:nvSpPr>
          <p:cNvPr id="39" name="Picture Placeholder 38"/>
          <p:cNvSpPr>
            <a:spLocks noGrp="1"/>
          </p:cNvSpPr>
          <p:nvPr>
            <p:ph type="pic" sz="quarter" idx="133"/>
          </p:nvPr>
        </p:nvSpPr>
        <p:spPr>
          <a:xfrm>
            <a:off x="22975298" y="16807825"/>
            <a:ext cx="8608604" cy="6351461"/>
          </a:xfrm>
        </p:spPr>
      </p:sp>
      <p:sp>
        <p:nvSpPr>
          <p:cNvPr id="40" name="Picture Placeholder 39"/>
          <p:cNvSpPr>
            <a:spLocks noGrp="1"/>
          </p:cNvSpPr>
          <p:nvPr>
            <p:ph type="pic" sz="quarter" idx="134"/>
          </p:nvPr>
        </p:nvSpPr>
        <p:spPr>
          <a:xfrm>
            <a:off x="22975298" y="7597372"/>
            <a:ext cx="8608604" cy="5880619"/>
          </a:xfrm>
        </p:spPr>
      </p:sp>
      <p:sp>
        <p:nvSpPr>
          <p:cNvPr id="41" name="Picture Placeholder 40"/>
          <p:cNvSpPr>
            <a:spLocks noGrp="1"/>
          </p:cNvSpPr>
          <p:nvPr>
            <p:ph type="pic" sz="quarter" idx="135"/>
          </p:nvPr>
        </p:nvSpPr>
        <p:spPr>
          <a:xfrm>
            <a:off x="1440999" y="16842871"/>
            <a:ext cx="8983188" cy="6316415"/>
          </a:xfrm>
        </p:spPr>
      </p:sp>
      <p:sp>
        <p:nvSpPr>
          <p:cNvPr id="42" name="Text Placeholder 4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0"/>
          </p:nvPr>
        </p:nvSpPr>
        <p:spPr>
          <a:xfrm>
            <a:off x="5932593" y="3185161"/>
            <a:ext cx="37117234" cy="923330"/>
          </a:xfrm>
          <a:ln>
            <a:solidFill>
              <a:srgbClr val="E983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The Anson L. Clark Summer Research Program 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1"/>
          </p:nvPr>
        </p:nvSpPr>
        <p:spPr>
          <a:xfrm>
            <a:off x="5932593" y="1905002"/>
            <a:ext cx="37117234" cy="1280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15906" y="470347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48-Template-V2b">
  <a:themeElements>
    <a:clrScheme name="Green White Gray">
      <a:dk1>
        <a:srgbClr val="154734"/>
      </a:dk1>
      <a:lt1>
        <a:srgbClr val="FFFFFF"/>
      </a:lt1>
      <a:dk2>
        <a:srgbClr val="1E674B"/>
      </a:dk2>
      <a:lt2>
        <a:srgbClr val="2C976F"/>
      </a:lt2>
      <a:accent1>
        <a:srgbClr val="D8D8D8"/>
      </a:accent1>
      <a:accent2>
        <a:srgbClr val="5FE0B7"/>
      </a:accent2>
      <a:accent3>
        <a:srgbClr val="9EECD3"/>
      </a:accent3>
      <a:accent4>
        <a:srgbClr val="C8C8C8"/>
      </a:accent4>
      <a:accent5>
        <a:srgbClr val="808080"/>
      </a:accent5>
      <a:accent6>
        <a:srgbClr val="E9E9E9"/>
      </a:accent6>
      <a:hlink>
        <a:srgbClr val="DEDEDE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19</TotalTime>
  <Words>9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PosterPresentations.com-36x48-Template-V2b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Kavanaugh, Wendi</cp:lastModifiedBy>
  <cp:revision>9</cp:revision>
  <dcterms:created xsi:type="dcterms:W3CDTF">2011-04-21T17:08:10Z</dcterms:created>
  <dcterms:modified xsi:type="dcterms:W3CDTF">2023-06-27T18:52:38Z</dcterms:modified>
</cp:coreProperties>
</file>